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495" r:id="rId1"/>
  </p:sldMasterIdLst>
  <p:notesMasterIdLst>
    <p:notesMasterId r:id="rId63"/>
  </p:notesMasterIdLst>
  <p:handoutMasterIdLst>
    <p:handoutMasterId r:id="rId64"/>
  </p:handoutMasterIdLst>
  <p:sldIdLst>
    <p:sldId id="256" r:id="rId2"/>
    <p:sldId id="357" r:id="rId3"/>
    <p:sldId id="359" r:id="rId4"/>
    <p:sldId id="361" r:id="rId5"/>
    <p:sldId id="363" r:id="rId6"/>
    <p:sldId id="379" r:id="rId7"/>
    <p:sldId id="358" r:id="rId8"/>
    <p:sldId id="360" r:id="rId9"/>
    <p:sldId id="364" r:id="rId10"/>
    <p:sldId id="365" r:id="rId11"/>
    <p:sldId id="362" r:id="rId12"/>
    <p:sldId id="367" r:id="rId13"/>
    <p:sldId id="371" r:id="rId14"/>
    <p:sldId id="373" r:id="rId15"/>
    <p:sldId id="369" r:id="rId16"/>
    <p:sldId id="370" r:id="rId17"/>
    <p:sldId id="381" r:id="rId18"/>
    <p:sldId id="382" r:id="rId19"/>
    <p:sldId id="374" r:id="rId20"/>
    <p:sldId id="376" r:id="rId21"/>
    <p:sldId id="377" r:id="rId22"/>
    <p:sldId id="378" r:id="rId23"/>
    <p:sldId id="380" r:id="rId24"/>
    <p:sldId id="375" r:id="rId25"/>
    <p:sldId id="387" r:id="rId26"/>
    <p:sldId id="388" r:id="rId27"/>
    <p:sldId id="389" r:id="rId28"/>
    <p:sldId id="383" r:id="rId29"/>
    <p:sldId id="384" r:id="rId30"/>
    <p:sldId id="385" r:id="rId31"/>
    <p:sldId id="386" r:id="rId32"/>
    <p:sldId id="390" r:id="rId33"/>
    <p:sldId id="391" r:id="rId34"/>
    <p:sldId id="392" r:id="rId35"/>
    <p:sldId id="393" r:id="rId36"/>
    <p:sldId id="394" r:id="rId37"/>
    <p:sldId id="395" r:id="rId38"/>
    <p:sldId id="397" r:id="rId39"/>
    <p:sldId id="396" r:id="rId40"/>
    <p:sldId id="398" r:id="rId41"/>
    <p:sldId id="399" r:id="rId42"/>
    <p:sldId id="400" r:id="rId43"/>
    <p:sldId id="401" r:id="rId44"/>
    <p:sldId id="402" r:id="rId45"/>
    <p:sldId id="403" r:id="rId46"/>
    <p:sldId id="404" r:id="rId47"/>
    <p:sldId id="405" r:id="rId48"/>
    <p:sldId id="413" r:id="rId49"/>
    <p:sldId id="414" r:id="rId50"/>
    <p:sldId id="406" r:id="rId51"/>
    <p:sldId id="407" r:id="rId52"/>
    <p:sldId id="408" r:id="rId53"/>
    <p:sldId id="409" r:id="rId54"/>
    <p:sldId id="410" r:id="rId55"/>
    <p:sldId id="411" r:id="rId56"/>
    <p:sldId id="412" r:id="rId57"/>
    <p:sldId id="366" r:id="rId58"/>
    <p:sldId id="415" r:id="rId59"/>
    <p:sldId id="416" r:id="rId60"/>
    <p:sldId id="417" r:id="rId61"/>
    <p:sldId id="333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E5E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42" autoAdjust="0"/>
  </p:normalViewPr>
  <p:slideViewPr>
    <p:cSldViewPr snapToGrid="0" snapToObjects="1">
      <p:cViewPr varScale="1">
        <p:scale>
          <a:sx n="67" d="100"/>
          <a:sy n="67" d="100"/>
        </p:scale>
        <p:origin x="-14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239D8-9946-CA43-8D24-8F75F9EC746F}" type="datetimeFigureOut">
              <a:rPr lang="en-US" smtClean="0"/>
              <a:pPr/>
              <a:t>6/14/2015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555D0-D576-144C-A110-33DEAAC5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718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3C4F2-547F-4EAC-A4FB-1991884D518B}" type="datetimeFigureOut">
              <a:rPr lang="en-US" smtClean="0"/>
              <a:pPr/>
              <a:t>6/14/2015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45946-0CF3-4C0F-AF5C-F563F65A0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5180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http://compass-style.org/reference/compass/css3/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093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3ED275-7153-994E-99D9-5909A673DFFD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4E6C61-ACAA-C24F-8F8A-3369455B37E6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37682"/>
            <a:ext cx="2057400" cy="54255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37682"/>
            <a:ext cx="6019800" cy="5425599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81A34F-7B18-5F4C-91E8-15A0B2DB6558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2186"/>
            <a:ext cx="8229600" cy="7390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0900"/>
            <a:ext cx="8229600" cy="41576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907637-DE80-574B-9387-2B6489C2DDA9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AF2B4D-6B12-4EDF-87BB-2B55CECB661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425"/>
            <a:ext cx="8229600" cy="6325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06600"/>
            <a:ext cx="4038600" cy="411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06600"/>
            <a:ext cx="4038600" cy="411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9FAD1F-AC8E-0749-90DA-216529CFB27D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www.qsoftvietnam.com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424"/>
            <a:ext cx="8229600" cy="85875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1219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048001"/>
            <a:ext cx="4040188" cy="3078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1219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048001"/>
            <a:ext cx="4041775" cy="3078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4BE83E-0675-4D45-9588-77AC2712A327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www.qsoftvietnam.com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7824"/>
            <a:ext cx="8229600" cy="8587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00E04D-79B7-6D41-BB08-435F493F6C30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www.qsoftvietnam.com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027C3B-ABCB-0249-A4FA-2A37469F1C4E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www.qsoftvietnam.com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5100"/>
            <a:ext cx="3008313" cy="787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46910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F7263A-B695-E045-B371-427CE3BBD559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www.qsoftvietnam.com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333499"/>
            <a:ext cx="5486400" cy="33940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8F21D5-8A27-D144-BD56-2E0DA25B6EEB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www.qsoftvietnam.com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297825"/>
            <a:ext cx="8229600" cy="59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892302"/>
            <a:ext cx="8229600" cy="438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4500" y="65468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defRPr>
            </a:lvl1pPr>
          </a:lstStyle>
          <a:p>
            <a:fld id="{3634E6B9-A6FC-5D46-BEFB-60D025A07933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13100" y="65468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defRPr>
            </a:lvl1pPr>
          </a:lstStyle>
          <a:p>
            <a:r>
              <a:rPr lang="en-US" dirty="0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68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defRPr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96" r:id="rId1"/>
    <p:sldLayoutId id="2147485497" r:id="rId2"/>
    <p:sldLayoutId id="2147485498" r:id="rId3"/>
    <p:sldLayoutId id="2147485499" r:id="rId4"/>
    <p:sldLayoutId id="2147485500" r:id="rId5"/>
    <p:sldLayoutId id="2147485501" r:id="rId6"/>
    <p:sldLayoutId id="2147485502" r:id="rId7"/>
    <p:sldLayoutId id="2147485503" r:id="rId8"/>
    <p:sldLayoutId id="2147485504" r:id="rId9"/>
    <p:sldLayoutId id="2147485505" r:id="rId10"/>
    <p:sldLayoutId id="2147485506" r:id="rId11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livereload.com/" TargetMode="External"/><Relationship Id="rId7" Type="http://schemas.openxmlformats.org/officeDocument/2006/relationships/hyperlink" Target="http://bourbon.io/" TargetMode="External"/><Relationship Id="rId2" Type="http://schemas.openxmlformats.org/officeDocument/2006/relationships/hyperlink" Target="https://prepro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hs.github.io/scout-app/" TargetMode="External"/><Relationship Id="rId5" Type="http://schemas.openxmlformats.org/officeDocument/2006/relationships/hyperlink" Target="http://koala-app.com/" TargetMode="External"/><Relationship Id="rId4" Type="http://schemas.openxmlformats.org/officeDocument/2006/relationships/hyperlink" Target="http://hammerformac.com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530996"/>
            <a:ext cx="2133600" cy="365125"/>
          </a:xfrm>
        </p:spPr>
        <p:txBody>
          <a:bodyPr/>
          <a:lstStyle/>
          <a:p>
            <a:fld id="{945310C2-C0B2-5241-BEC0-6819B2B3C035}" type="datetime2">
              <a:rPr lang="en-US" smtClean="0">
                <a:solidFill>
                  <a:srgbClr val="FFFFFF"/>
                </a:solidFill>
              </a:rPr>
              <a:pPr/>
              <a:t>Sunday, June 14, 2015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30996"/>
            <a:ext cx="2895600" cy="36512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www.qsoftvietnam.com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53962" y="6530996"/>
            <a:ext cx="2133600" cy="365125"/>
          </a:xfrm>
        </p:spPr>
        <p:txBody>
          <a:bodyPr/>
          <a:lstStyle/>
          <a:p>
            <a:fld id="{FA84A37A-AFC2-4A01-80A1-FC20F2C0D5BB}" type="slidenum">
              <a:rPr lang="en-US" smtClean="0">
                <a:solidFill>
                  <a:srgbClr val="FFFFFF"/>
                </a:solidFill>
              </a:rPr>
              <a:pPr/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C:\Users\quangson\Downloads\slide_0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28749"/>
            <a:ext cx="9144000" cy="542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866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466" y="1242186"/>
            <a:ext cx="8515350" cy="739014"/>
          </a:xfrm>
        </p:spPr>
        <p:txBody>
          <a:bodyPr/>
          <a:lstStyle/>
          <a:p>
            <a:r>
              <a:rPr lang="en-US" dirty="0" smtClean="0"/>
              <a:t>Separate CSS are good enough?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249483"/>
            <a:ext cx="4743434" cy="400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914885" y="3613734"/>
            <a:ext cx="4229116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dirty="0" smtClean="0">
                <a:solidFill>
                  <a:srgbClr val="FF0000"/>
                </a:solidFill>
              </a:rPr>
              <a:t>=&gt; HTTP requests problem</a:t>
            </a:r>
            <a:endParaRPr lang="en-US" sz="2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9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need?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5" y="2120900"/>
            <a:ext cx="9001125" cy="4157663"/>
          </a:xfrm>
        </p:spPr>
        <p:txBody>
          <a:bodyPr/>
          <a:lstStyle/>
          <a:p>
            <a:r>
              <a:rPr lang="en-US" sz="2600" dirty="0" smtClean="0"/>
              <a:t>Easy to change/maintain		=&gt; Variable</a:t>
            </a:r>
          </a:p>
          <a:p>
            <a:r>
              <a:rPr lang="en-US" sz="2600" dirty="0" smtClean="0"/>
              <a:t>Easy to read		  	=&gt; Nesting</a:t>
            </a:r>
          </a:p>
          <a:p>
            <a:r>
              <a:rPr lang="en-US" sz="2600" dirty="0" smtClean="0"/>
              <a:t>Easy to write		  	=&gt; </a:t>
            </a:r>
            <a:r>
              <a:rPr lang="en-US" sz="2600" dirty="0" err="1" smtClean="0"/>
              <a:t>Mixins</a:t>
            </a:r>
            <a:endParaRPr lang="en-US" sz="2600" dirty="0" smtClean="0"/>
          </a:p>
          <a:p>
            <a:r>
              <a:rPr lang="en-US" sz="2600" dirty="0" smtClean="0"/>
              <a:t>No duplicate, reusable code </a:t>
            </a:r>
            <a:r>
              <a:rPr lang="en-US" sz="2600" dirty="0"/>
              <a:t>	</a:t>
            </a:r>
            <a:r>
              <a:rPr lang="en-US" sz="2600" dirty="0" smtClean="0"/>
              <a:t>=&gt; Extend/Inheritance</a:t>
            </a:r>
          </a:p>
          <a:p>
            <a:pPr marL="342900" lvl="1" indent="-342900">
              <a:buFont typeface="Arial" charset="0"/>
              <a:buChar char="•"/>
            </a:pPr>
            <a:r>
              <a:rPr lang="en-US" sz="2600" dirty="0"/>
              <a:t>Easy to organize, fewer </a:t>
            </a:r>
            <a:r>
              <a:rPr lang="en-US" sz="2600" dirty="0" err="1"/>
              <a:t>Reqs</a:t>
            </a:r>
            <a:r>
              <a:rPr lang="en-US" sz="2600" dirty="0"/>
              <a:t>	=&gt; Partials, </a:t>
            </a:r>
            <a:r>
              <a:rPr lang="en-US" sz="2600" dirty="0" smtClean="0"/>
              <a:t>Import</a:t>
            </a:r>
          </a:p>
          <a:p>
            <a:pPr marL="342900" lvl="1" indent="-342900">
              <a:buFont typeface="Arial" charset="0"/>
              <a:buChar char="•"/>
            </a:pPr>
            <a:r>
              <a:rPr lang="en-US" sz="2600" dirty="0" smtClean="0"/>
              <a:t>Powerful			   	=&gt; Operators</a:t>
            </a:r>
            <a:r>
              <a:rPr lang="en-US" sz="2600" dirty="0"/>
              <a:t>, </a:t>
            </a:r>
            <a:r>
              <a:rPr lang="en-US" sz="2600" dirty="0" smtClean="0"/>
              <a:t>Condition, Loop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49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42" name="Picture 2" descr="C:\Users\quangson\Downloads\logo-b6e1ef6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7" y="2290760"/>
            <a:ext cx="5202237" cy="39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46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7882"/>
            <a:ext cx="8229600" cy="739014"/>
          </a:xfrm>
        </p:spPr>
        <p:txBody>
          <a:bodyPr/>
          <a:lstStyle/>
          <a:p>
            <a:r>
              <a:rPr lang="en-US" dirty="0" smtClean="0"/>
              <a:t>What is Sass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920868"/>
            <a:ext cx="8729662" cy="41576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600" dirty="0" smtClean="0"/>
              <a:t>Syntactically Awesome </a:t>
            </a:r>
            <a:r>
              <a:rPr lang="en-US" sz="2600" dirty="0" err="1" smtClean="0"/>
              <a:t>StyleSheets</a:t>
            </a:r>
            <a:endParaRPr lang="en-US" sz="2600" dirty="0" smtClean="0"/>
          </a:p>
          <a:p>
            <a:pPr>
              <a:spcBef>
                <a:spcPts val="0"/>
              </a:spcBef>
            </a:pPr>
            <a:endParaRPr lang="en-US" sz="2600" dirty="0" smtClean="0"/>
          </a:p>
          <a:p>
            <a:pPr>
              <a:spcBef>
                <a:spcPts val="0"/>
              </a:spcBef>
            </a:pPr>
            <a:r>
              <a:rPr lang="en-US" sz="2600" dirty="0" smtClean="0"/>
              <a:t>Simple but powerful syntax for creating manageable CSS</a:t>
            </a:r>
          </a:p>
          <a:p>
            <a:pPr>
              <a:spcBef>
                <a:spcPts val="0"/>
              </a:spcBef>
            </a:pPr>
            <a:endParaRPr lang="en-US" sz="2600" dirty="0"/>
          </a:p>
          <a:p>
            <a:pPr>
              <a:spcBef>
                <a:spcPts val="0"/>
              </a:spcBef>
            </a:pPr>
            <a:r>
              <a:rPr lang="en-US" sz="2600" dirty="0" smtClean="0"/>
              <a:t>Too “flavors” – SASS &amp; SCSS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1" y="4286247"/>
            <a:ext cx="4343400" cy="232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286247"/>
            <a:ext cx="4572000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102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install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4" y="2500311"/>
            <a:ext cx="8791432" cy="308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487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Sass work 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2" descr="http://www.1stwebdesigner.com/wp-content/uploads/2012/05/preprocess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4" y="2609849"/>
            <a:ext cx="8715375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92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3314" name="Picture 2" descr="C:\Users\quangson\Downloads\slide_24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3014"/>
            <a:ext cx="9144000" cy="561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63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585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398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4338" name="Picture 2" descr="C:\Users\quangson\Downloads\slide_16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71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0" name="Picture 2" descr="C:\Users\quangson\Downloads\slide_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1774"/>
            <a:ext cx="9144000" cy="535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72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57314"/>
            <a:ext cx="9144001" cy="5500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8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050"/>
            <a:ext cx="9144000" cy="557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994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56474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717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6474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673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5362" name="Picture 2" descr="C:\Users\quangson\Downloads\slide_32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3626"/>
            <a:ext cx="9144000" cy="554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94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285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14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072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3554" name="Picture 2" descr="C:\Users\quangson\Downloads\slide_28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7"/>
            <a:ext cx="9144000" cy="56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37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178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101" name="Picture 5" descr="C:\Users\quangson\Downloads\web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0" y="1700211"/>
            <a:ext cx="4724402" cy="354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129217" y="1700211"/>
            <a:ext cx="4000500" cy="3543301"/>
          </a:xfrm>
        </p:spPr>
        <p:txBody>
          <a:bodyPr/>
          <a:lstStyle/>
          <a:p>
            <a:r>
              <a:rPr lang="en-US" sz="2600" dirty="0" smtClean="0"/>
              <a:t>Good Speed</a:t>
            </a:r>
          </a:p>
          <a:p>
            <a:r>
              <a:rPr lang="en-US" sz="2600" dirty="0" smtClean="0"/>
              <a:t>Work on my phone</a:t>
            </a:r>
          </a:p>
          <a:p>
            <a:r>
              <a:rPr lang="en-US" sz="2600" dirty="0" smtClean="0"/>
              <a:t>Wow, 3D animation!</a:t>
            </a:r>
          </a:p>
          <a:p>
            <a:r>
              <a:rPr lang="en-US" sz="2600" dirty="0" smtClean="0"/>
              <a:t>New Fonts</a:t>
            </a:r>
          </a:p>
          <a:p>
            <a:r>
              <a:rPr lang="en-US" sz="2600" dirty="0" smtClean="0"/>
              <a:t>Multiple browser support</a:t>
            </a:r>
          </a:p>
          <a:p>
            <a:r>
              <a:rPr lang="en-US" sz="2600" dirty="0" smtClean="0"/>
              <a:t>Colorful</a:t>
            </a:r>
          </a:p>
          <a:p>
            <a:r>
              <a:rPr lang="en-US" sz="2600" dirty="0" smtClean="0"/>
              <a:t>Unbelievable</a:t>
            </a:r>
          </a:p>
          <a:p>
            <a:endParaRPr lang="en-US" sz="2600" dirty="0" smtClean="0"/>
          </a:p>
          <a:p>
            <a:endParaRPr lang="en-US" sz="2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30180" y="5472112"/>
            <a:ext cx="4724402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dirty="0" smtClean="0">
                <a:solidFill>
                  <a:srgbClr val="0000FF"/>
                </a:solidFill>
              </a:rPr>
              <a:t>What they see</a:t>
            </a:r>
          </a:p>
          <a:p>
            <a:pPr algn="ctr"/>
            <a:endParaRPr lang="en-US" sz="2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4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798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3335"/>
            <a:ext cx="9144000" cy="3751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11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0722" name="Picture 2" descr="C:\Users\quangson\Downloads\slide_36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91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074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29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3794" name="Picture 2" descr="C:\Users\quangson\Downloads\slide_39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2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1242186"/>
            <a:ext cx="9180513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787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202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11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5"/>
            <a:ext cx="9144000" cy="561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246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5"/>
            <a:ext cx="4850265" cy="561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954582" y="1256472"/>
            <a:ext cx="4060831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dirty="0" smtClean="0">
                <a:solidFill>
                  <a:srgbClr val="0000FF"/>
                </a:solidFill>
              </a:rPr>
              <a:t>What we see</a:t>
            </a:r>
          </a:p>
          <a:p>
            <a:pPr algn="ctr"/>
            <a:endParaRPr lang="en-US" sz="2600" b="1" dirty="0">
              <a:solidFill>
                <a:srgbClr val="FF0000"/>
              </a:solidFill>
            </a:endParaRPr>
          </a:p>
        </p:txBody>
      </p:sp>
      <p:pic>
        <p:nvPicPr>
          <p:cNvPr id="5123" name="Picture 3" descr="C:\Users\quangson\Downloads\Noooooo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07" y="2325687"/>
            <a:ext cx="29146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129217" y="1871667"/>
            <a:ext cx="4000500" cy="4271958"/>
          </a:xfrm>
        </p:spPr>
        <p:txBody>
          <a:bodyPr/>
          <a:lstStyle/>
          <a:p>
            <a:r>
              <a:rPr lang="en-US" sz="2600" dirty="0" smtClean="0"/>
              <a:t>Too complex, too long</a:t>
            </a:r>
          </a:p>
          <a:p>
            <a:r>
              <a:rPr lang="en-US" sz="2600" dirty="0" smtClean="0"/>
              <a:t>Difficult to maintain</a:t>
            </a:r>
          </a:p>
          <a:p>
            <a:endParaRPr lang="en-US" sz="2600" dirty="0" smtClean="0"/>
          </a:p>
          <a:p>
            <a:r>
              <a:rPr lang="en-US" sz="2600" dirty="0" smtClean="0"/>
              <a:t>What if customer want to change a color in project?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 smtClean="0"/>
              <a:t>Ctrl + R =&gt; replace all?</a:t>
            </a:r>
          </a:p>
          <a:p>
            <a:endParaRPr lang="en-US" sz="2600" dirty="0" smtClean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7646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8914" name="Picture 2" descr="C:\Users\quangson\Downloads\slide_44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07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73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0962" name="Picture 2" descr="C:\Users\quangson\Downloads\slide_46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45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306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100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932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15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147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4274" name="Picture 2" descr="C:\Users\quangson\Downloads\slide_67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89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4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47" y="2120899"/>
            <a:ext cx="8773703" cy="415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98847" y="1249359"/>
            <a:ext cx="8777289" cy="68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sz="4400" dirty="0" err="1" smtClean="0">
                <a:latin typeface="+mj-lt"/>
              </a:rPr>
              <a:t>Dupplicate</a:t>
            </a:r>
            <a:r>
              <a:rPr lang="en-US" sz="4400" dirty="0" smtClean="0">
                <a:latin typeface="+mj-lt"/>
              </a:rPr>
              <a:t>, hard to read</a:t>
            </a:r>
          </a:p>
          <a:p>
            <a:pPr algn="ctr"/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105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1242186"/>
            <a:ext cx="8229600" cy="739014"/>
          </a:xfrm>
        </p:spPr>
        <p:txBody>
          <a:bodyPr/>
          <a:lstStyle/>
          <a:p>
            <a:r>
              <a:rPr lang="en-US" dirty="0" smtClean="0"/>
              <a:t>Introduction to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35275"/>
            <a:ext cx="8229600" cy="21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16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13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install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59" y="2749550"/>
            <a:ext cx="8782837" cy="232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597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94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258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839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145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5" y="2120900"/>
            <a:ext cx="9001125" cy="4157663"/>
          </a:xfrm>
        </p:spPr>
        <p:txBody>
          <a:bodyPr/>
          <a:lstStyle/>
          <a:p>
            <a:r>
              <a:rPr lang="en-US" sz="2600" dirty="0" smtClean="0"/>
              <a:t>Not for beginners: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 smtClean="0"/>
              <a:t>Need basic CSS, time to understand SASS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 smtClean="0"/>
              <a:t>Need basic programming knowledge (problem for designer)</a:t>
            </a:r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600" dirty="0" smtClean="0"/>
              <a:t>Need installation/environment setup</a:t>
            </a:r>
          </a:p>
          <a:p>
            <a:pPr>
              <a:buFont typeface="Arial" pitchFamily="34" charset="0"/>
              <a:buChar char="•"/>
            </a:pPr>
            <a:r>
              <a:rPr lang="en-US" sz="2600" dirty="0" smtClean="0"/>
              <a:t>Need time to compile</a:t>
            </a:r>
          </a:p>
          <a:p>
            <a:pPr>
              <a:buFont typeface="Arial" pitchFamily="34" charset="0"/>
              <a:buChar char="•"/>
            </a:pPr>
            <a:r>
              <a:rPr lang="en-US" sz="2600" dirty="0" smtClean="0"/>
              <a:t>A little bit hard to debug</a:t>
            </a:r>
          </a:p>
          <a:p>
            <a:pPr>
              <a:buFont typeface="Arial" pitchFamily="34" charset="0"/>
              <a:buChar char="•"/>
            </a:pPr>
            <a:r>
              <a:rPr lang="en-US" sz="2600" dirty="0" smtClean="0"/>
              <a:t>Can’t edit on live server (nah, you shouldn’t do that)</a:t>
            </a: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3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Sass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>
                <a:hlinkClick r:id="rId2"/>
              </a:rPr>
              <a:t>Prepros</a:t>
            </a:r>
            <a:endParaRPr lang="en-US" sz="2600" dirty="0" smtClean="0"/>
          </a:p>
          <a:p>
            <a:r>
              <a:rPr lang="en-US" sz="2600" dirty="0" smtClean="0">
                <a:hlinkClick r:id="rId3"/>
              </a:rPr>
              <a:t>Livereload</a:t>
            </a:r>
            <a:endParaRPr lang="en-US" sz="2600" dirty="0" smtClean="0"/>
          </a:p>
          <a:p>
            <a:r>
              <a:rPr lang="en-US" sz="2600" dirty="0" smtClean="0">
                <a:hlinkClick r:id="rId4"/>
              </a:rPr>
              <a:t>Hammer</a:t>
            </a:r>
            <a:endParaRPr lang="en-US" sz="2600" dirty="0" smtClean="0"/>
          </a:p>
          <a:p>
            <a:r>
              <a:rPr lang="en-US" sz="2600" dirty="0" smtClean="0">
                <a:hlinkClick r:id="rId5"/>
              </a:rPr>
              <a:t>Koala</a:t>
            </a:r>
            <a:endParaRPr lang="en-US" sz="2600" dirty="0" smtClean="0"/>
          </a:p>
          <a:p>
            <a:r>
              <a:rPr lang="en-US" sz="2600" dirty="0" smtClean="0">
                <a:hlinkClick r:id="rId6"/>
              </a:rPr>
              <a:t>Scout</a:t>
            </a:r>
            <a:endParaRPr lang="en-US" sz="2600" dirty="0" smtClean="0"/>
          </a:p>
          <a:p>
            <a:r>
              <a:rPr lang="en-US" sz="2600" dirty="0" smtClean="0">
                <a:hlinkClick r:id="rId7"/>
              </a:rPr>
              <a:t>Bourbon</a:t>
            </a:r>
            <a:endParaRPr lang="en-US" sz="2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Sass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 SASS to CSS</a:t>
            </a:r>
          </a:p>
          <a:p>
            <a:r>
              <a:rPr lang="en-US" dirty="0" smtClean="0"/>
              <a:t>Add </a:t>
            </a:r>
            <a:r>
              <a:rPr lang="en-US" dirty="0" err="1" smtClean="0"/>
              <a:t>mixins</a:t>
            </a:r>
            <a:r>
              <a:rPr lang="en-US" dirty="0" smtClean="0"/>
              <a:t>, functions, helpers</a:t>
            </a:r>
          </a:p>
          <a:p>
            <a:r>
              <a:rPr lang="en-US" dirty="0" smtClean="0"/>
              <a:t>Add compass, </a:t>
            </a:r>
            <a:r>
              <a:rPr lang="en-US" dirty="0" err="1" smtClean="0"/>
              <a:t>autoPrefix</a:t>
            </a:r>
            <a:r>
              <a:rPr lang="en-US" dirty="0" smtClean="0"/>
              <a:t>, </a:t>
            </a:r>
            <a:r>
              <a:rPr lang="en-US" dirty="0" err="1" smtClean="0"/>
              <a:t>SourceMaps</a:t>
            </a:r>
            <a:endParaRPr lang="en-US" dirty="0" smtClean="0"/>
          </a:p>
          <a:p>
            <a:r>
              <a:rPr lang="en-US" dirty="0" smtClean="0"/>
              <a:t>Output style: Compressed, Compact, Nested, Expended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23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Waste of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49" y="2120899"/>
            <a:ext cx="8899399" cy="4537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085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186"/>
            <a:ext cx="9144000" cy="56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05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64656"/>
            <a:ext cx="7772400" cy="1470025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Constantia" pitchFamily="18" charset="0"/>
              </a:rPr>
              <a:t>THANK YOU FOR YOUR ATTENTION!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530996"/>
            <a:ext cx="2133600" cy="365125"/>
          </a:xfrm>
        </p:spPr>
        <p:txBody>
          <a:bodyPr/>
          <a:lstStyle/>
          <a:p>
            <a:fld id="{945310C2-C0B2-5241-BEC0-6819B2B3C035}" type="datetime2">
              <a:rPr lang="en-US" smtClean="0">
                <a:solidFill>
                  <a:srgbClr val="FFFFFF"/>
                </a:solidFill>
              </a:rPr>
              <a:pPr/>
              <a:t>Sunday, June 14, 2015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30996"/>
            <a:ext cx="2895600" cy="36512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www.qsoftvietnam.com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53962" y="6530996"/>
            <a:ext cx="2133600" cy="365125"/>
          </a:xfrm>
        </p:spPr>
        <p:txBody>
          <a:bodyPr/>
          <a:lstStyle/>
          <a:p>
            <a:fld id="{FA84A37A-AFC2-4A01-80A1-FC20F2C0D5BB}" type="slidenum">
              <a:rPr lang="en-US" smtClean="0">
                <a:solidFill>
                  <a:srgbClr val="FFFFFF"/>
                </a:solidFill>
              </a:rPr>
              <a:pPr/>
              <a:t>61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97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6683" y="1214446"/>
            <a:ext cx="8777289" cy="857251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 smtClean="0">
                <a:latin typeface="+mj-lt"/>
              </a:rPr>
              <a:t>Hard to implement</a:t>
            </a:r>
            <a:endParaRPr lang="en-US" sz="4400" dirty="0">
              <a:latin typeface="+mj-lt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3" y="2071698"/>
            <a:ext cx="8777289" cy="434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54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034"/>
            <a:ext cx="8229600" cy="739014"/>
          </a:xfrm>
        </p:spPr>
        <p:txBody>
          <a:bodyPr/>
          <a:lstStyle/>
          <a:p>
            <a:r>
              <a:rPr lang="en-US" dirty="0" smtClean="0"/>
              <a:t>No re-use, just copy &amp; paste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2024050"/>
            <a:ext cx="3800475" cy="2766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741" y="5024446"/>
            <a:ext cx="2305391" cy="1195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16" y="2027013"/>
            <a:ext cx="3568984" cy="276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612" y="5116078"/>
            <a:ext cx="2305391" cy="110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047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FE6-F300-CA4F-8754-F30BE5DB2C02}" type="datetime2">
              <a:rPr lang="en-US" smtClean="0"/>
              <a:pPr/>
              <a:t>Sunday, June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www.qsoftvietnam.com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93A9-DE17-42E8-A366-46C30944BF1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6" y="1990299"/>
            <a:ext cx="8740777" cy="4667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185034"/>
            <a:ext cx="8229600" cy="739014"/>
          </a:xfrm>
        </p:spPr>
        <p:txBody>
          <a:bodyPr/>
          <a:lstStyle/>
          <a:p>
            <a:r>
              <a:rPr lang="en-US" dirty="0" smtClean="0"/>
              <a:t>Oh my god, no looping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03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SOFT VIETNA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QSOFT VIETNAM.potx</Template>
  <TotalTime>41401</TotalTime>
  <Words>405</Words>
  <Application>Microsoft Office PowerPoint</Application>
  <PresentationFormat>On-screen Show (4:3)</PresentationFormat>
  <Paragraphs>246</Paragraphs>
  <Slides>61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QSOFT VIETNAM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Waste of time</vt:lpstr>
      <vt:lpstr>PowerPoint Presentation</vt:lpstr>
      <vt:lpstr>No re-use, just copy &amp; paste</vt:lpstr>
      <vt:lpstr>Oh my god, no looping function</vt:lpstr>
      <vt:lpstr>Separate CSS are good enough?</vt:lpstr>
      <vt:lpstr>What we need?</vt:lpstr>
      <vt:lpstr>Introduction to</vt:lpstr>
      <vt:lpstr>What is Sass</vt:lpstr>
      <vt:lpstr>How to install</vt:lpstr>
      <vt:lpstr>Sass work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</vt:lpstr>
      <vt:lpstr>PowerPoint Presentation</vt:lpstr>
      <vt:lpstr>How to install</vt:lpstr>
      <vt:lpstr>PowerPoint Presentation</vt:lpstr>
      <vt:lpstr>PowerPoint Presentation</vt:lpstr>
      <vt:lpstr>PowerPoint Presentation</vt:lpstr>
      <vt:lpstr>PowerPoint Presentation</vt:lpstr>
      <vt:lpstr>Disadvantages</vt:lpstr>
      <vt:lpstr>Sass Tools</vt:lpstr>
      <vt:lpstr>Sass Tools</vt:lpstr>
      <vt:lpstr>PowerPoint Presentation</vt:lpstr>
      <vt:lpstr>THANK YOU FOR YOUR ATTENTION!</vt:lpstr>
    </vt:vector>
  </TitlesOfParts>
  <Company>Lotus Mobile Software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SDK</dc:title>
  <dc:creator>Dung Phi</dc:creator>
  <cp:lastModifiedBy>vuquangson1610@gmail.com</cp:lastModifiedBy>
  <cp:revision>1443</cp:revision>
  <dcterms:created xsi:type="dcterms:W3CDTF">2011-07-05T15:47:08Z</dcterms:created>
  <dcterms:modified xsi:type="dcterms:W3CDTF">2015-06-14T15:03:46Z</dcterms:modified>
</cp:coreProperties>
</file>